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59" r:id="rId5"/>
    <p:sldId id="260" r:id="rId6"/>
    <p:sldId id="264" r:id="rId7"/>
    <p:sldId id="262"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5/13/2021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5/13/2021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CF5EFAF-97B7-4462-88D1-1A5126EC2272}"/>
              </a:ext>
            </a:extLst>
          </p:cNvPr>
          <p:cNvSpPr>
            <a:spLocks noGrp="1"/>
          </p:cNvSpPr>
          <p:nvPr>
            <p:ph type="ctrTitle"/>
          </p:nvPr>
        </p:nvSpPr>
        <p:spPr>
          <a:xfrm>
            <a:off x="2616277" y="2061838"/>
            <a:ext cx="6959446" cy="1662475"/>
          </a:xfrm>
        </p:spPr>
        <p:txBody>
          <a:bodyPr>
            <a:normAutofit/>
          </a:bodyPr>
          <a:lstStyle/>
          <a:p>
            <a:r>
              <a:rPr lang="nl-NL" sz="4800"/>
              <a:t>Positieve psychologie</a:t>
            </a:r>
          </a:p>
        </p:txBody>
      </p:sp>
      <p:sp>
        <p:nvSpPr>
          <p:cNvPr id="3" name="Ondertitel 2">
            <a:extLst>
              <a:ext uri="{FF2B5EF4-FFF2-40B4-BE49-F238E27FC236}">
                <a16:creationId xmlns:a16="http://schemas.microsoft.com/office/drawing/2014/main" id="{1B3938FC-8323-4C3B-89E6-48D4AB0D146C}"/>
              </a:ext>
            </a:extLst>
          </p:cNvPr>
          <p:cNvSpPr>
            <a:spLocks noGrp="1"/>
          </p:cNvSpPr>
          <p:nvPr>
            <p:ph type="subTitle" idx="1"/>
          </p:nvPr>
        </p:nvSpPr>
        <p:spPr>
          <a:xfrm>
            <a:off x="3388938" y="3783690"/>
            <a:ext cx="5414125" cy="1196717"/>
          </a:xfrm>
        </p:spPr>
        <p:txBody>
          <a:bodyPr>
            <a:normAutofit/>
          </a:bodyPr>
          <a:lstStyle/>
          <a:p>
            <a:fld id="{B2AEEA30-0427-4F62-899B-73B598ED9234}" type="datetime1">
              <a:rPr lang="nl-NL" sz="2000"/>
              <a:pPr/>
              <a:t>13-5-2021</a:t>
            </a:fld>
            <a:endParaRPr lang="nl-NL" sz="2000"/>
          </a:p>
        </p:txBody>
      </p:sp>
    </p:spTree>
    <p:extLst>
      <p:ext uri="{BB962C8B-B14F-4D97-AF65-F5344CB8AC3E}">
        <p14:creationId xmlns:p14="http://schemas.microsoft.com/office/powerpoint/2010/main" val="165373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3C038A5-C0EE-4271-99A8-77861A4B353F}"/>
              </a:ext>
            </a:extLst>
          </p:cNvPr>
          <p:cNvSpPr>
            <a:spLocks noGrp="1"/>
          </p:cNvSpPr>
          <p:nvPr>
            <p:ph type="title"/>
          </p:nvPr>
        </p:nvSpPr>
        <p:spPr>
          <a:xfrm>
            <a:off x="645459" y="960120"/>
            <a:ext cx="3865695" cy="4171278"/>
          </a:xfrm>
        </p:spPr>
        <p:txBody>
          <a:bodyPr>
            <a:normAutofit/>
          </a:bodyPr>
          <a:lstStyle/>
          <a:p>
            <a:pPr algn="r"/>
            <a:r>
              <a:rPr lang="nl-NL" sz="4400">
                <a:solidFill>
                  <a:schemeClr val="tx1"/>
                </a:solidFill>
              </a:rPr>
              <a:t>Planning</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A5D7DAF-C9EB-435B-9D89-490059ED0108}"/>
              </a:ext>
            </a:extLst>
          </p:cNvPr>
          <p:cNvSpPr>
            <a:spLocks noGrp="1"/>
          </p:cNvSpPr>
          <p:nvPr>
            <p:ph idx="1"/>
          </p:nvPr>
        </p:nvSpPr>
        <p:spPr>
          <a:xfrm>
            <a:off x="4983164" y="960120"/>
            <a:ext cx="5511800" cy="4171278"/>
          </a:xfrm>
        </p:spPr>
        <p:txBody>
          <a:bodyPr>
            <a:normAutofit/>
          </a:bodyPr>
          <a:lstStyle/>
          <a:p>
            <a:r>
              <a:rPr lang="nl-NL" dirty="0"/>
              <a:t>LOB</a:t>
            </a:r>
          </a:p>
          <a:p>
            <a:r>
              <a:rPr lang="nl-NL" dirty="0"/>
              <a:t>Positieve psychologie</a:t>
            </a:r>
          </a:p>
          <a:p>
            <a:r>
              <a:rPr lang="nl-NL" dirty="0"/>
              <a:t>Flow</a:t>
            </a:r>
          </a:p>
          <a:p>
            <a:r>
              <a:rPr lang="nl-NL" dirty="0"/>
              <a:t>Opdracht </a:t>
            </a:r>
          </a:p>
          <a:p>
            <a:r>
              <a:rPr lang="nl-NL" dirty="0"/>
              <a:t>Afsluiten</a:t>
            </a:r>
          </a:p>
          <a:p>
            <a:endParaRPr lang="nl-NL" dirty="0"/>
          </a:p>
          <a:p>
            <a:pPr marL="0" indent="0">
              <a:buNone/>
            </a:pPr>
            <a:r>
              <a:rPr lang="nl-NL" dirty="0"/>
              <a:t>Jullie leren waarom positieve psychologie is ontstaan en je gaat aan de slag met een belangrijke term uit de positieve psychologie: flow. </a:t>
            </a:r>
          </a:p>
          <a:p>
            <a:endParaRPr lang="nl-NL" dirty="0"/>
          </a:p>
        </p:txBody>
      </p:sp>
    </p:spTree>
    <p:extLst>
      <p:ext uri="{BB962C8B-B14F-4D97-AF65-F5344CB8AC3E}">
        <p14:creationId xmlns:p14="http://schemas.microsoft.com/office/powerpoint/2010/main" val="300290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B11EB-F951-4DB6-A442-536E9D465DF6}"/>
              </a:ext>
            </a:extLst>
          </p:cNvPr>
          <p:cNvSpPr>
            <a:spLocks noGrp="1"/>
          </p:cNvSpPr>
          <p:nvPr>
            <p:ph type="title"/>
          </p:nvPr>
        </p:nvSpPr>
        <p:spPr/>
        <p:txBody>
          <a:bodyPr/>
          <a:lstStyle/>
          <a:p>
            <a:r>
              <a:rPr lang="nl-NL" dirty="0"/>
              <a:t>Terugblik</a:t>
            </a:r>
          </a:p>
        </p:txBody>
      </p:sp>
      <p:sp>
        <p:nvSpPr>
          <p:cNvPr id="3" name="Tijdelijke aanduiding voor inhoud 2">
            <a:extLst>
              <a:ext uri="{FF2B5EF4-FFF2-40B4-BE49-F238E27FC236}">
                <a16:creationId xmlns:a16="http://schemas.microsoft.com/office/drawing/2014/main" id="{2DE66CC6-2908-497E-8E4E-E23163EFC6C3}"/>
              </a:ext>
            </a:extLst>
          </p:cNvPr>
          <p:cNvSpPr>
            <a:spLocks noGrp="1"/>
          </p:cNvSpPr>
          <p:nvPr>
            <p:ph idx="1"/>
          </p:nvPr>
        </p:nvSpPr>
        <p:spPr/>
        <p:txBody>
          <a:bodyPr/>
          <a:lstStyle/>
          <a:p>
            <a:r>
              <a:rPr lang="nl-NL" dirty="0"/>
              <a:t>Wat is LOB ook alweer? En waarom is het belangrijk?</a:t>
            </a:r>
          </a:p>
          <a:p>
            <a:pPr marL="0" indent="0">
              <a:buNone/>
            </a:pPr>
            <a:endParaRPr lang="nl-NL" dirty="0"/>
          </a:p>
          <a:p>
            <a:r>
              <a:rPr lang="nl-NL" dirty="0"/>
              <a:t>Loopbaanoriëntatie- en begeleiding</a:t>
            </a:r>
            <a:br>
              <a:rPr lang="nl-NL" dirty="0"/>
            </a:br>
            <a:r>
              <a:rPr lang="nl-NL" dirty="0"/>
              <a:t>Weten waar je passie ligt, loopbaankeuzes maken, onderhandelen met je werkgever, netwerken</a:t>
            </a:r>
          </a:p>
        </p:txBody>
      </p:sp>
    </p:spTree>
    <p:extLst>
      <p:ext uri="{BB962C8B-B14F-4D97-AF65-F5344CB8AC3E}">
        <p14:creationId xmlns:p14="http://schemas.microsoft.com/office/powerpoint/2010/main" val="13671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8D2B4D-413F-4671-82AF-B54DD258E07F}"/>
              </a:ext>
            </a:extLst>
          </p:cNvPr>
          <p:cNvSpPr>
            <a:spLocks noGrp="1"/>
          </p:cNvSpPr>
          <p:nvPr>
            <p:ph type="title"/>
          </p:nvPr>
        </p:nvSpPr>
        <p:spPr/>
        <p:txBody>
          <a:bodyPr/>
          <a:lstStyle/>
          <a:p>
            <a:r>
              <a:rPr lang="nl-NL" dirty="0"/>
              <a:t>Positieve psychologie</a:t>
            </a:r>
          </a:p>
        </p:txBody>
      </p:sp>
      <p:sp>
        <p:nvSpPr>
          <p:cNvPr id="3" name="Tijdelijke aanduiding voor inhoud 2">
            <a:extLst>
              <a:ext uri="{FF2B5EF4-FFF2-40B4-BE49-F238E27FC236}">
                <a16:creationId xmlns:a16="http://schemas.microsoft.com/office/drawing/2014/main" id="{3EF21120-EE3F-4487-AD64-84C78D2153DF}"/>
              </a:ext>
            </a:extLst>
          </p:cNvPr>
          <p:cNvSpPr>
            <a:spLocks noGrp="1"/>
          </p:cNvSpPr>
          <p:nvPr>
            <p:ph idx="1"/>
          </p:nvPr>
        </p:nvSpPr>
        <p:spPr/>
        <p:txBody>
          <a:bodyPr/>
          <a:lstStyle/>
          <a:p>
            <a:r>
              <a:rPr lang="nl-NL" dirty="0"/>
              <a:t>Is een vrij nieuwe stroming</a:t>
            </a:r>
          </a:p>
          <a:p>
            <a:r>
              <a:rPr lang="nl-NL" dirty="0"/>
              <a:t>Traditionele psychologie onderzoekt vooral ‘problemen’ zoals burn-out, depressie, </a:t>
            </a:r>
            <a:r>
              <a:rPr lang="nl-NL" dirty="0" err="1"/>
              <a:t>etc</a:t>
            </a:r>
            <a:endParaRPr lang="nl-NL" dirty="0"/>
          </a:p>
          <a:p>
            <a:r>
              <a:rPr lang="nl-NL" dirty="0"/>
              <a:t>Een groep psychologen was juist ook erg benieuwd naar positieve dingen, zoals geluk, doorzettingsvermogen of zelfvertrouwen</a:t>
            </a:r>
          </a:p>
          <a:p>
            <a:r>
              <a:rPr lang="nl-NL" dirty="0"/>
              <a:t>Toen is de stroming positieve psychologie ontstaan</a:t>
            </a:r>
          </a:p>
        </p:txBody>
      </p:sp>
    </p:spTree>
    <p:extLst>
      <p:ext uri="{BB962C8B-B14F-4D97-AF65-F5344CB8AC3E}">
        <p14:creationId xmlns:p14="http://schemas.microsoft.com/office/powerpoint/2010/main" val="158373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3DCC80AF-F922-435D-ACC3-0F8589513D8E}"/>
              </a:ext>
            </a:extLst>
          </p:cNvPr>
          <p:cNvSpPr>
            <a:spLocks noGrp="1"/>
          </p:cNvSpPr>
          <p:nvPr>
            <p:ph type="title"/>
          </p:nvPr>
        </p:nvSpPr>
        <p:spPr>
          <a:xfrm>
            <a:off x="807720" y="2349925"/>
            <a:ext cx="2441894" cy="2456442"/>
          </a:xfrm>
        </p:spPr>
        <p:txBody>
          <a:bodyPr>
            <a:normAutofit/>
          </a:bodyPr>
          <a:lstStyle/>
          <a:p>
            <a:pPr algn="l"/>
            <a:r>
              <a:rPr lang="nl-NL" sz="3200"/>
              <a:t>Flow </a:t>
            </a:r>
          </a:p>
        </p:txBody>
      </p:sp>
      <p:sp>
        <p:nvSpPr>
          <p:cNvPr id="3" name="Tijdelijke aanduiding voor inhoud 2">
            <a:extLst>
              <a:ext uri="{FF2B5EF4-FFF2-40B4-BE49-F238E27FC236}">
                <a16:creationId xmlns:a16="http://schemas.microsoft.com/office/drawing/2014/main" id="{D8DB5D2F-54AF-4559-A50D-3E3F2EC85006}"/>
              </a:ext>
            </a:extLst>
          </p:cNvPr>
          <p:cNvSpPr>
            <a:spLocks noGrp="1"/>
          </p:cNvSpPr>
          <p:nvPr>
            <p:ph idx="1"/>
          </p:nvPr>
        </p:nvSpPr>
        <p:spPr>
          <a:xfrm>
            <a:off x="4846319" y="1111249"/>
            <a:ext cx="6554001" cy="4635503"/>
          </a:xfrm>
        </p:spPr>
        <p:txBody>
          <a:bodyPr>
            <a:normAutofit/>
          </a:bodyPr>
          <a:lstStyle/>
          <a:p>
            <a:r>
              <a:rPr lang="nl-NL" dirty="0"/>
              <a:t>Een belangrijke term binnen de positieve psychologie is </a:t>
            </a:r>
            <a:r>
              <a:rPr lang="nl-NL" i="1" dirty="0"/>
              <a:t>flow</a:t>
            </a:r>
          </a:p>
          <a:p>
            <a:r>
              <a:rPr lang="nl-NL" dirty="0"/>
              <a:t>Wat is flow?</a:t>
            </a:r>
          </a:p>
          <a:p>
            <a:r>
              <a:rPr lang="nl-NL" dirty="0"/>
              <a:t>Als iets aan het doen bent en je: vergeet de tijd terwijl je bezig bent, de taak kost je weinig energie, het is niet te makkelijk maar ook niet te moeilijk</a:t>
            </a:r>
          </a:p>
          <a:p>
            <a:r>
              <a:rPr lang="nl-NL" dirty="0"/>
              <a:t>Je raakt in de flow als je iets doet wat je leuk vind, belangrijk, en waar je goed in bent</a:t>
            </a:r>
            <a:br>
              <a:rPr lang="nl-NL" dirty="0"/>
            </a:br>
            <a:endParaRPr lang="nl-NL" dirty="0"/>
          </a:p>
        </p:txBody>
      </p:sp>
    </p:spTree>
    <p:extLst>
      <p:ext uri="{BB962C8B-B14F-4D97-AF65-F5344CB8AC3E}">
        <p14:creationId xmlns:p14="http://schemas.microsoft.com/office/powerpoint/2010/main" val="20557127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D01E0-A3B2-4855-9611-409EFBA54C90}"/>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426AA2F5-E452-44C9-8816-13A16A76D4B1}"/>
              </a:ext>
            </a:extLst>
          </p:cNvPr>
          <p:cNvSpPr>
            <a:spLocks noGrp="1"/>
          </p:cNvSpPr>
          <p:nvPr>
            <p:ph idx="1"/>
          </p:nvPr>
        </p:nvSpPr>
        <p:spPr/>
        <p:txBody>
          <a:bodyPr>
            <a:normAutofit lnSpcReduction="10000"/>
          </a:bodyPr>
          <a:lstStyle/>
          <a:p>
            <a:r>
              <a:rPr lang="nl-NL" dirty="0"/>
              <a:t>Opdracht: bedenk zoveel mogelijk momenten of activiteiten waarbij jij in een flow komt. </a:t>
            </a:r>
          </a:p>
          <a:p>
            <a:r>
              <a:rPr lang="nl-NL" dirty="0"/>
              <a:t>Zet ze in de chat als je klaar bent</a:t>
            </a:r>
          </a:p>
          <a:p>
            <a:r>
              <a:rPr lang="nl-NL" dirty="0"/>
              <a:t>Vervolgopdracht: kijk naar de momenten of activiteiten die je hebt beschreven.  Wat zijn overeenkomsten tussen deze flow-momenten? </a:t>
            </a:r>
          </a:p>
          <a:p>
            <a:r>
              <a:rPr lang="nl-NL" dirty="0"/>
              <a:t>Voorbeeld: ik zit in de flow als ik aan het voetballen ben, ik zit ook in de flow als ik werk in de bediening en het druk is, en ik zit in de flow als ik op een concert ben. Overeenkomsten: ik moet in alle situaties samenwerken met anderen, ik reageer op de omgeving, ik sta of ben aan het lopen, alle situaties spelen zich buiten af. </a:t>
            </a:r>
          </a:p>
          <a:p>
            <a:r>
              <a:rPr lang="nl-NL" dirty="0"/>
              <a:t>Wat heb je gevonden? Wat voor overeenkomsten zijn er? Oftewel; wanneer raak jij in een flow?</a:t>
            </a:r>
          </a:p>
        </p:txBody>
      </p:sp>
    </p:spTree>
    <p:extLst>
      <p:ext uri="{BB962C8B-B14F-4D97-AF65-F5344CB8AC3E}">
        <p14:creationId xmlns:p14="http://schemas.microsoft.com/office/powerpoint/2010/main" val="283665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EDA886-0637-4877-AC12-FAB65B8A8302}"/>
              </a:ext>
            </a:extLst>
          </p:cNvPr>
          <p:cNvSpPr>
            <a:spLocks noGrp="1"/>
          </p:cNvSpPr>
          <p:nvPr>
            <p:ph type="title"/>
          </p:nvPr>
        </p:nvSpPr>
        <p:spPr/>
        <p:txBody>
          <a:bodyPr/>
          <a:lstStyle/>
          <a:p>
            <a:r>
              <a:rPr lang="nl-NL" dirty="0"/>
              <a:t>LOB</a:t>
            </a:r>
          </a:p>
        </p:txBody>
      </p:sp>
      <p:sp>
        <p:nvSpPr>
          <p:cNvPr id="3" name="Tijdelijke aanduiding voor inhoud 2">
            <a:extLst>
              <a:ext uri="{FF2B5EF4-FFF2-40B4-BE49-F238E27FC236}">
                <a16:creationId xmlns:a16="http://schemas.microsoft.com/office/drawing/2014/main" id="{C79C68A6-08D4-4791-8A48-0DB8FE6C5181}"/>
              </a:ext>
            </a:extLst>
          </p:cNvPr>
          <p:cNvSpPr>
            <a:spLocks noGrp="1"/>
          </p:cNvSpPr>
          <p:nvPr>
            <p:ph idx="1"/>
          </p:nvPr>
        </p:nvSpPr>
        <p:spPr/>
        <p:txBody>
          <a:bodyPr/>
          <a:lstStyle/>
          <a:p>
            <a:r>
              <a:rPr lang="nl-NL" dirty="0"/>
              <a:t>Wat kan je nou met deze kennis? Je hebt nu een idee van de dingen die ervoor zorgen dat jij in de flow komt, wat kan je daarmee in je loopbaan?</a:t>
            </a:r>
          </a:p>
          <a:p>
            <a:r>
              <a:rPr lang="nl-NL" dirty="0"/>
              <a:t>Het toepassen van positieve psychologie bij LOB betekent niet alleen te kijken naar; welke vacature is er, zijn ze dicht bij mijn huis, betalen ze goed</a:t>
            </a:r>
          </a:p>
          <a:p>
            <a:r>
              <a:rPr lang="nl-NL" dirty="0"/>
              <a:t>Maar ook; wat voor type baan lijkt me leuk of interessant, van welke activiteiten raak in een flow, zijn en zijn er vacatures die hierop aansluiten</a:t>
            </a:r>
          </a:p>
          <a:p>
            <a:pPr marL="0" indent="0">
              <a:buNone/>
            </a:pPr>
            <a:endParaRPr lang="nl-NL" dirty="0"/>
          </a:p>
        </p:txBody>
      </p:sp>
    </p:spTree>
    <p:extLst>
      <p:ext uri="{BB962C8B-B14F-4D97-AF65-F5344CB8AC3E}">
        <p14:creationId xmlns:p14="http://schemas.microsoft.com/office/powerpoint/2010/main" val="9213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C34FCDC4-0BA4-4894-A2CB-E72093B55175}"/>
              </a:ext>
            </a:extLst>
          </p:cNvPr>
          <p:cNvSpPr>
            <a:spLocks noGrp="1"/>
          </p:cNvSpPr>
          <p:nvPr>
            <p:ph type="title"/>
          </p:nvPr>
        </p:nvSpPr>
        <p:spPr>
          <a:xfrm>
            <a:off x="7874928" y="1134142"/>
            <a:ext cx="3456122" cy="4589717"/>
          </a:xfrm>
        </p:spPr>
        <p:txBody>
          <a:bodyPr>
            <a:normAutofit/>
          </a:bodyPr>
          <a:lstStyle/>
          <a:p>
            <a:pPr algn="l"/>
            <a:r>
              <a:rPr lang="nl-NL" sz="4800"/>
              <a:t>Afsluiten</a:t>
            </a:r>
          </a:p>
        </p:txBody>
      </p:sp>
      <p:sp>
        <p:nvSpPr>
          <p:cNvPr id="3" name="Tijdelijke aanduiding voor inhoud 2">
            <a:extLst>
              <a:ext uri="{FF2B5EF4-FFF2-40B4-BE49-F238E27FC236}">
                <a16:creationId xmlns:a16="http://schemas.microsoft.com/office/drawing/2014/main" id="{210D01B5-C36B-4B0C-8DFB-3FF2AFCE89D2}"/>
              </a:ext>
            </a:extLst>
          </p:cNvPr>
          <p:cNvSpPr>
            <a:spLocks noGrp="1"/>
          </p:cNvSpPr>
          <p:nvPr>
            <p:ph idx="1"/>
          </p:nvPr>
        </p:nvSpPr>
        <p:spPr>
          <a:xfrm>
            <a:off x="798577" y="803186"/>
            <a:ext cx="5427137" cy="5248622"/>
          </a:xfrm>
        </p:spPr>
        <p:txBody>
          <a:bodyPr>
            <a:normAutofit/>
          </a:bodyPr>
          <a:lstStyle/>
          <a:p>
            <a:r>
              <a:rPr lang="nl-NL" sz="1600" dirty="0"/>
              <a:t>Wat neem je mee uit de les?</a:t>
            </a:r>
          </a:p>
          <a:p>
            <a:r>
              <a:rPr lang="nl-NL" sz="1600" dirty="0"/>
              <a:t>Tot volgende week!</a:t>
            </a:r>
          </a:p>
        </p:txBody>
      </p:sp>
    </p:spTree>
    <p:extLst>
      <p:ext uri="{BB962C8B-B14F-4D97-AF65-F5344CB8AC3E}">
        <p14:creationId xmlns:p14="http://schemas.microsoft.com/office/powerpoint/2010/main" val="58854595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C0A2135D24748A826BF86DDB6171D" ma:contentTypeVersion="9" ma:contentTypeDescription="Een nieuw document maken." ma:contentTypeScope="" ma:versionID="2398ac0988d1926cf0501d2d83ebcf13">
  <xsd:schema xmlns:xsd="http://www.w3.org/2001/XMLSchema" xmlns:xs="http://www.w3.org/2001/XMLSchema" xmlns:p="http://schemas.microsoft.com/office/2006/metadata/properties" xmlns:ns2="a56c3d00-5de7-48d5-ab4c-fdc358b883d4" xmlns:ns3="6c60a613-874c-4135-9c0c-908833996ac5" targetNamespace="http://schemas.microsoft.com/office/2006/metadata/properties" ma:root="true" ma:fieldsID="19a4a3d8acbbc66bb41c01e43c24a05b" ns2:_="" ns3:_="">
    <xsd:import namespace="a56c3d00-5de7-48d5-ab4c-fdc358b883d4"/>
    <xsd:import namespace="6c60a613-874c-4135-9c0c-908833996a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c3d00-5de7-48d5-ab4c-fdc358b88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0a613-874c-4135-9c0c-908833996ac5"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F6FD86-9873-433C-88F0-94ECA4F99638}"/>
</file>

<file path=customXml/itemProps2.xml><?xml version="1.0" encoding="utf-8"?>
<ds:datastoreItem xmlns:ds="http://schemas.openxmlformats.org/officeDocument/2006/customXml" ds:itemID="{30280A27-1991-4A42-83CC-7B8C9A7C8BD1}"/>
</file>

<file path=customXml/itemProps3.xml><?xml version="1.0" encoding="utf-8"?>
<ds:datastoreItem xmlns:ds="http://schemas.openxmlformats.org/officeDocument/2006/customXml" ds:itemID="{92383E21-05B2-4B34-A6B6-D32344D65D35}"/>
</file>

<file path=docProps/app.xml><?xml version="1.0" encoding="utf-8"?>
<Properties xmlns="http://schemas.openxmlformats.org/officeDocument/2006/extended-properties" xmlns:vt="http://schemas.openxmlformats.org/officeDocument/2006/docPropsVTypes">
  <Template>Atlas</Template>
  <TotalTime>67</TotalTime>
  <Words>429</Words>
  <Application>Microsoft Office PowerPoint</Application>
  <PresentationFormat>Breedbeeld</PresentationFormat>
  <Paragraphs>37</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Calibri Light</vt:lpstr>
      <vt:lpstr>Rockwell</vt:lpstr>
      <vt:lpstr>Wingdings</vt:lpstr>
      <vt:lpstr>Atlas</vt:lpstr>
      <vt:lpstr>Positieve psychologie</vt:lpstr>
      <vt:lpstr>Planning</vt:lpstr>
      <vt:lpstr>Terugblik</vt:lpstr>
      <vt:lpstr>Positieve psychologie</vt:lpstr>
      <vt:lpstr>Flow </vt:lpstr>
      <vt:lpstr>Opdracht</vt:lpstr>
      <vt:lpstr>LOB</vt:lpstr>
      <vt:lpstr>Afsluiten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Positieve psychologie</dc:title>
  <dc:creator>Daan Roelvink</dc:creator>
  <cp:lastModifiedBy>Daan Roelvink</cp:lastModifiedBy>
  <cp:revision>16</cp:revision>
  <dcterms:created xsi:type="dcterms:W3CDTF">2021-05-13T10:39:32Z</dcterms:created>
  <dcterms:modified xsi:type="dcterms:W3CDTF">2021-05-13T11:48:11Z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0x01010063AC0A2135D24748A826BF86DDB6171D</vt:lpwstr>
  </property>
</Properties>
</file>